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70" r:id="rId2"/>
    <p:sldId id="271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87" r:id="rId11"/>
    <p:sldId id="264" r:id="rId12"/>
    <p:sldId id="265" r:id="rId13"/>
    <p:sldId id="266" r:id="rId14"/>
    <p:sldId id="289" r:id="rId15"/>
    <p:sldId id="272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2AE275-34E6-4FA7-B2B8-5FDDE0A7C11A}">
          <p14:sldIdLst>
            <p14:sldId id="270"/>
            <p14:sldId id="271"/>
            <p14:sldId id="259"/>
            <p14:sldId id="260"/>
            <p14:sldId id="261"/>
            <p14:sldId id="262"/>
            <p14:sldId id="263"/>
            <p14:sldId id="268"/>
          </p14:sldIdLst>
        </p14:section>
        <p14:section name="Untitled Section" id="{D5CA8B81-6EA9-44C7-9CF4-33454ADA93F3}">
          <p14:sldIdLst>
            <p14:sldId id="269"/>
            <p14:sldId id="287"/>
            <p14:sldId id="264"/>
            <p14:sldId id="265"/>
            <p14:sldId id="266"/>
            <p14:sldId id="289"/>
            <p14:sldId id="272"/>
            <p14:sldId id="275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2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C8275E-1710-4916-94C3-04E4F7F5D2B4}" type="datetimeFigureOut">
              <a:rPr lang="en-US" smtClean="0"/>
              <a:t>16-Sep-22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71C0E16-EBE6-47BE-B8AF-12E6763E55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65" y="480426"/>
            <a:ext cx="10853162" cy="4410230"/>
          </a:xfrm>
        </p:spPr>
        <p:txBody>
          <a:bodyPr/>
          <a:lstStyle/>
          <a:p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	ຂ້າພະເຈົ້າ ອຈ ຊາຍສະຫວັນ ຈັນມານິດ ຮອງຫົວໜ້າພະແນກສຶກສາທິການ ແລະ ກິລາແຂວງຫຼວງພະບາງ ຂໍອະນຸຍາດລາຍງານສະພາບການສອນ</a:t>
            </a: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ເຄື່ອນ 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ຢູ່ 3 ເມືອງຂອງແຂວງຫຼວງພະບາງ ດັ່ງຕໍ່ໄປນີ້:</a:t>
            </a:r>
            <a:endParaRPr lang="en-US" sz="54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04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152400"/>
            <a:ext cx="11734799" cy="5791200"/>
          </a:xfrm>
        </p:spPr>
        <p:txBody>
          <a:bodyPr>
            <a:normAutofit fontScale="90000"/>
          </a:bodyPr>
          <a:lstStyle/>
          <a:p>
            <a:pPr algn="l"/>
            <a:r>
              <a:rPr lang="lo-LA" sz="5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 ຂໍ້ຫຍຸ້ງຍາກ ( ຕໍ່ )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</a:t>
            </a:r>
            <a:r>
              <a:rPr lang="lo-LA" sz="5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ສະນໍາ,ສວນກ້ວຍຢູ່ຫ່າງໄກກັນກະແຈກກະຈາຍ ເຮັດໃຫ້ການເຕົ້າໂຮມນັກຮຽນມີຄວາມຫຍຸ້ງຍາກຫຼາຍ, ແຮງ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ງານຢູ່ສວນກ້ວຍສ່ວນຫຼາຍແມ່ນຄົນຕ່າງແຂວງແລະມີ</a:t>
            </a:r>
            <a:r>
              <a:rPr lang="lo-LA" sz="5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ການເຄື່ອນຍ້າຍຕະຫຼອດ</a:t>
            </a:r>
            <a:br>
              <a:rPr lang="lo-LA" sz="5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ເຈົ້າຂອງສວນກ້ວຍບໍ່ໃຫ້ການຮ່ວມມື.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ເບື້ອງຕົ້ນຄູກັບນັກຮຽນບໍ່ຮູ້ພາສາກັນ.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endParaRPr lang="en-US" sz="54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401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1" y="351272"/>
            <a:ext cx="11291455" cy="563389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V.</a:t>
            </a: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ໄລຍະເວລາດໍາງານ:</a:t>
            </a:r>
            <a:b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	</a:t>
            </a: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ການຈັດຕັ້ງປະຕິບັດການຮຽນ-ການສອນແມ່ນເລີ່ມແຕ່ວັນທີ 01 ເດືອນຕຸລາ ຫາ ເດືອນເມສາຂອງທູກໆປີ.</a:t>
            </a:r>
            <a:b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ສໍາລັບການຮຽນແມ່ນໄດ້ແບ່ງອອກເປັນ 3 ລະດັບຄື:</a:t>
            </a:r>
            <a:b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ລະດັບ 1 ( ທຽບກັບ ປ1,ປ2 ) ໃຊ້ເວລາ 4 ເດືອນ.</a:t>
            </a:r>
            <a:b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ລະດັບ 2 ( ທຽບກັບ ປ3,ປ4 ) ໃຊ້ເວລາ 4 ເດືອນ</a:t>
            </a:r>
            <a:b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ລະດັບ 3 </a:t>
            </a:r>
            <a:r>
              <a:rPr lang="lo-LA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 ທຽບ</a:t>
            </a: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ກັບ ປ</a:t>
            </a:r>
            <a:r>
              <a:rPr lang="lo-LA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5 ) </a:t>
            </a: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    ໃຊ້ເວລາ 4 ເດືອນ</a:t>
            </a:r>
            <a:endParaRPr lang="en-US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99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834"/>
            <a:ext cx="10515600" cy="458094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VI. 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ງົບປະມານ: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	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ແມ່ນນໍາໃຊ້ງົບຂອງລັດ(ຮ່ວງນະໂຍບາຍເງີນອຸດໜູນຄູອາສາສະໝັກຂອງກະຊວງສຶກສາທິການ ແລະ</a:t>
            </a:r>
            <a:r>
              <a:rPr lang="en-US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ກິລາ</a:t>
            </a:r>
            <a:endParaRPr lang="en-US" sz="54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04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45" y="651164"/>
            <a:ext cx="10515600" cy="53617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VII. </a:t>
            </a: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ຜົນໄດ້ຮັບ:</a:t>
            </a:r>
            <a:b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ພາຍຫຼັງທີ່ສໍາເລັດໂຄງການເດັກໃນເກນອາຍຸ 6-14 ປີ </a:t>
            </a:r>
            <a:r>
              <a:rPr lang="lo-LA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ສາມາດ</a:t>
            </a:r>
            <a: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ອ່ານໄດ້ຂຽນເປັນ ແລະ ສາມາດແກ້ເລກ 4 ປະການໄດ້.</a:t>
            </a:r>
            <a:br>
              <a:rPr lang="lo-LA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ຜົນການປະເມີນ:</a:t>
            </a:r>
            <a:br>
              <a:rPr lang="lo-LA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1. ເມືອງຊຽງເງີນ ມີ 9 ຄ, ຍິງ 5 ຄ, ເທົ່າກັບ 85%</a:t>
            </a:r>
            <a:br>
              <a:rPr lang="lo-LA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2. ເມືອງນານ ມີ 52 ຄ, ຍິງ 26 ຄ, ເທົ່າກັບ 85%</a:t>
            </a:r>
            <a:br>
              <a:rPr lang="lo-LA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3. ເມືອງໂພນທອງ 15 ຄ, ຍິງ 9 ຄ, ເທົ່າກັບ 90%</a:t>
            </a:r>
            <a:endParaRPr lang="en-US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51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834"/>
            <a:ext cx="10515600" cy="4012911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VIII. 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ບົດຮຽນທີ່ຖອດໄດ້: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	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ການໄປສອນຢູ່ສະນຳຈະພາໃຫ້ນັກຮຽນບໍ່ມາເຂົ້າໂຮງຮຽນສາມັນ ແຕ່ຢູ່ສວນກ້ວຍ ແມ່ນມີຄວາມຈຳເປັນ.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ຕ້ອງມີງົບປະມານແລະສະຖານທີ່</a:t>
            </a:r>
            <a:endParaRPr lang="en-US" sz="54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454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52916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499532"/>
            <a:ext cx="10889672" cy="590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374073"/>
            <a:ext cx="11125200" cy="604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387927"/>
            <a:ext cx="10964904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1" y="387927"/>
            <a:ext cx="10953267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1" y="387926"/>
            <a:ext cx="10773157" cy="591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76" y="221673"/>
            <a:ext cx="10772775" cy="9144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I. </a:t>
            </a:r>
            <a:r>
              <a:rPr lang="lo-LA" sz="4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ສະພາບລວມ: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1783" y="1136073"/>
            <a:ext cx="11471562" cy="55833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lo-LA" sz="48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		ແຂວງຫຼວງພະບາງໄດ້ຈັດຕັ້ງພິທີປະກາດຈົບຊັ້ນການສຶກສາຊັ້ນປະຖົມບໍາລຸງເປັນທາງການ ໃນວັນທີ 18 ພຶດສະພາ ປີ 2013. ນັບແຕ່ນັ້ນມາຈົນເຖິງປັດຈຸບັນເຫັນວ່າໃນສະພາບຄວາມເປັນຈິງຍັງມີເດັກ ເກນອາຍຸ 6-14 ປີ ຈໍານວນໜຶ່ງທີ່ບໍ່ໄດ້ເຂົ້າຮຽນ ແລະ ປະລະການຮຽນໃນຊັ້ນປະຖົມສຶກສາ.</a:t>
            </a:r>
            <a:endParaRPr lang="en-US" sz="48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108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5" y="401782"/>
            <a:ext cx="10753343" cy="608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" y="499533"/>
            <a:ext cx="10905744" cy="588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3" y="401782"/>
            <a:ext cx="10903526" cy="598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1" y="401782"/>
            <a:ext cx="10773157" cy="605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2" y="263236"/>
            <a:ext cx="1079297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40352" y="2673926"/>
            <a:ext cx="10772775" cy="27154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o-LA" sz="1150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ຂໍຂອບໃຈ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7387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387927" y="512617"/>
            <a:ext cx="11568545" cy="5666509"/>
          </a:xfrm>
        </p:spPr>
        <p:txBody>
          <a:bodyPr>
            <a:noAutofit/>
          </a:bodyPr>
          <a:lstStyle/>
          <a:p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ສາເຫດ: </a:t>
            </a:r>
          </a:p>
          <a:p>
            <a:pPr marL="857250" indent="-857250" algn="l">
              <a:buFontTx/>
              <a:buChar char="-"/>
            </a:pP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ຍ້ອນເດັກດັ່ງກ່າວເປັນຄອບຄົວທຸກຈົນ.</a:t>
            </a:r>
          </a:p>
          <a:p>
            <a:pPr marL="857250" indent="-857250" algn="l">
              <a:buFontTx/>
              <a:buChar char="-"/>
            </a:pP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ຄອບຄົວມີລູກຫຼາຍຄົນ.</a:t>
            </a:r>
            <a:b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ຄອບຄົວທີ່ບໍ່ມີອາຊີບທີ່ແນ່ນອນ.</a:t>
            </a:r>
            <a:b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ພໍ່ແມ່ພາໄປນອນຢູ່ສະນໍາ ຫຼື ໄປຈ້າງຢູ່ສວນກ້ວຍຈີນ, ສວນຢາງພະລາງ, ເປັນກໍາມະກອນກໍ່ສ້າງຢູ່ຕ່າງເມືອງ, ຕ່າງແຂວງ.</a:t>
            </a:r>
          </a:p>
        </p:txBody>
      </p:sp>
    </p:spTree>
    <p:extLst>
      <p:ext uri="{BB962C8B-B14F-4D97-AF65-F5344CB8AC3E}">
        <p14:creationId xmlns:p14="http://schemas.microsoft.com/office/powerpoint/2010/main" val="194490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365125"/>
            <a:ext cx="11111345" cy="5910984"/>
          </a:xfrm>
        </p:spPr>
        <p:txBody>
          <a:bodyPr>
            <a:normAutofit fontScale="90000"/>
          </a:bodyPr>
          <a:lstStyle/>
          <a:p>
            <a:r>
              <a:rPr lang="lo-LA" sz="48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	</a:t>
            </a:r>
            <a:r>
              <a:rPr lang="lo-LA" sz="60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ດັ່ງນັ້ນ, ອີງໃສ່ນະໂຍບາຍຂອງພັກ-ລັດທີ່ໄດ້ກໍານົດເອົາວຽກງານການຮຽນຮູ້ຕະຫຼອດຊີວີດມາເປັນວຽກທີ່ສໍາຄັນໃນການພັດທະນາຊັບພະຍາກອນມະມຸດ ດ້ວຍການຊຸກຍູ້ສົ່ງເສີມໃຫ້ພໍ່ແມ່ປະຊາຊົນລາວທຸກເພດເຜົ່າໃຫ້ໄດ້ຮັບການບໍາລຸງຍົກລະດັບທາງດ້ານຄວາມຮູ້ ແລະ ຄວາມສາມາດໃນຫຼາກຫຼາຍຮູບແບບຕາມສະພາບຄວາມເປັນຈິງ.</a:t>
            </a:r>
            <a:endParaRPr lang="en-US" sz="48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340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351271"/>
            <a:ext cx="11236036" cy="566160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II. 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ຈຸດປະສົງ: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60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ເພື່ອເຮັດໃຫ້ເດັກໃນເກນອາຍຸ 6-14 ປີ (ເດັກທຸກຈົນ, ເດັກດ້ອຍໂອກາດ,ເດັກປະລະ) ໄດ້ມີໂອກາດເຂົ້າຮຽນແລະຮຽນຈົບຊັ້ນປະຖົມສຶກສາບຳລຸງ.</a:t>
            </a:r>
            <a:br>
              <a:rPr lang="lo-LA" sz="60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endParaRPr lang="en-US" sz="54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9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8" y="725343"/>
            <a:ext cx="11388437" cy="528753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III. 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ເປົ້າໜາຍ</a:t>
            </a:r>
            <a:r>
              <a:rPr lang="lo-LA" sz="54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ປະກອບມີ 3 ເມືອງຄື: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1. ເມືອງນານ ມີ 6 ໜ່ວຍຮຽນ ມີນັກຮຽນ 52 ຄ, ຍິງ 24 ຄ.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2. ເມືອງຊຽງເງີນ ມີ 1 ໜ່ວຍຮຽນ ມີນັກຮຽນ 9 ຄ, ຍິງ 5 ຄ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3. ເມືອງໂພນທອງ ມີ 2 ໜ່ວຍຮຽນ ມີນັກຮຽນ 15 ຄ, ຍິງ 9 ຄ.</a:t>
            </a:r>
            <a:endParaRPr lang="en-US" sz="54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36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8" y="365125"/>
            <a:ext cx="11000509" cy="5426076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IV.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ວິທີດໍາເນີນກິດຈະກໍາ:</a:t>
            </a:r>
            <a:r>
              <a:rPr lang="lo-LA" sz="5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/>
            </a:r>
            <a:br>
              <a:rPr lang="lo-LA" sz="5400" dirty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1. ສົບທົບກັບຄະນະພັກ,ອົງການຈັດຕັ້ງທຸກໆຂັ້ນເພຶ່ອເກັບກໍາຂໍ້ມູນເດັກໃນເກນອາຍຸ 6-14ປີ ທີ່ຢູ່ສະນຳ, ສວນກ້ວຍ ທີ່ບໍ່ໄດ້ເຂົ້າຮຽນ.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2. ວາງແຜນ,ກໍານົດຜູ້ຮຽນ, ຜູ້ສອນ,ໄລຍະເວລາຮຽນ,ສະຖານທີ່ຮຽນ.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3. ລົງຈັດຕັ້ງການຮຽນ-ການສອນຕົວຈິງ.</a:t>
            </a:r>
            <a:endParaRPr lang="en-US" sz="54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623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531996"/>
            <a:ext cx="8534400" cy="1310659"/>
          </a:xfrm>
        </p:spPr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V. </a:t>
            </a:r>
            <a:r>
              <a:rPr lang="lo-LA" sz="6000" dirty="0" smtClean="0">
                <a:solidFill>
                  <a:schemeClr val="bg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ຂໍ້ສະດວກ ແລະ ຂໍ້ຫຍຸ້ງຍາກ</a:t>
            </a:r>
            <a:endParaRPr lang="en-US" sz="6000" dirty="0">
              <a:solidFill>
                <a:schemeClr val="bg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939453"/>
            <a:ext cx="10917381" cy="41836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ກ. ຂໍ້ສະດວກ:</a:t>
            </a:r>
            <a:endParaRPr lang="en-US" sz="5400" dirty="0" smtClean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0" indent="0">
              <a:buNone/>
            </a:pP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ຄະນະພັກ,ຫ້ອງການສຶກສາທິການແລະກິລາເມືອງ, ຄະນະພັດທະນາການສຶກສາຂັ້ນບ້ານໄດ້ໃຫ້ຄວາມຮ່ວມໄມ້ຮ່ວມມືເປັນຢ່າງດີ.</a:t>
            </a:r>
          </a:p>
          <a:p>
            <a:pPr>
              <a:buFontTx/>
              <a:buChar char="-"/>
            </a:pP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ເດັກມີຄວາມສົນໃຈ</a:t>
            </a:r>
          </a:p>
          <a:p>
            <a:pPr marL="0" indent="0">
              <a:buNone/>
            </a:pPr>
            <a:r>
              <a:rPr lang="lo-LA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 ລົງຕິດຕາມ,ຊຸກຍູ້ແລະຊ່ວຍເຫຼືອເປັນປົກກະຕິ.</a:t>
            </a:r>
            <a:endParaRPr lang="en-US" sz="54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94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152400"/>
            <a:ext cx="11734799" cy="5749636"/>
          </a:xfrm>
        </p:spPr>
        <p:txBody>
          <a:bodyPr>
            <a:normAutofit fontScale="90000"/>
          </a:bodyPr>
          <a:lstStyle/>
          <a:p>
            <a:pPr algn="l"/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ຂ. ຂໍ້ຫຍຸ້ງຍາກ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:</a:t>
            </a:r>
            <a:r>
              <a:rPr lang="en-US" sz="54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/>
            </a:r>
            <a:br>
              <a:rPr lang="en-US" sz="54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en-US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ເສັ້ນທາງ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ທີ່ຈະໄປຫາສະນໍາ ມີຄວາມຫຍຸ້ງຍາກ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ຫຼາຍ.</a:t>
            </a:r>
            <a:r>
              <a:rPr lang="en-US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en-US" sz="5400" dirty="0" smtClean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ບໍ່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ມີສະຖານທີ່ບ່ອນຈະຮຽນໜັງສື.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-ອຸປະກອນຮັບ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ໃຊ້ການຮຽນ-ການສອນບໍ່ມີ.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-ຜູ້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ປົກຄອງຈໍານວນໜຶ່ງບໍ່ຢາກໃຫ້ຄວາມຮ່ວມມື.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-ເປັນ</a:t>
            </a:r>
            <a: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ຄອບຄົວທຸກຈົນ.</a:t>
            </a:r>
            <a:br>
              <a:rPr lang="lo-LA" sz="5400" dirty="0" smtClean="0">
                <a:solidFill>
                  <a:schemeClr val="tx1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endParaRPr lang="en-US" sz="5400" dirty="0">
              <a:solidFill>
                <a:schemeClr val="tx1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60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374</TotalTime>
  <Words>131</Words>
  <Application>Microsoft Office PowerPoint</Application>
  <PresentationFormat>Custom</PresentationFormat>
  <Paragraphs>22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Angles</vt:lpstr>
      <vt:lpstr> ຂ້າພະເຈົ້າ ອຈ ຊາຍສະຫວັນ ຈັນມານິດ ຮອງຫົວໜ້າພະແນກສຶກສາທິການ ແລະ ກິລາແຂວງຫຼວງພະບາງ ຂໍອະນຸຍາດລາຍງານສະພາບການສອນເຄື່ອນ ຢູ່ 3 ເມືອງຂອງແຂວງຫຼວງພະບາງ ດັ່ງຕໍ່ໄປນີ້:</vt:lpstr>
      <vt:lpstr>I. ສະພາບລວມ:</vt:lpstr>
      <vt:lpstr>ສາເຫດ:  - ຍ້ອນເດັກດັ່ງກ່າວເປັນຄອບຄົວທຸກຈົນ. - ຄອບຄົວມີລູກຫຼາຍຄົນ. - ຄອບຄົວທີ່ບໍ່ມີອາຊີບທີ່ແນ່ນອນ. - ພໍ່ແມ່ພາໄປນອນຢູ່ສະນໍາ ຫຼື ໄປຈ້າງຢູ່ສວນກ້ວຍຈີນ, ສວນຢາງພະລາງ, ເປັນກໍາມະກອນກໍ່ສ້າງຢູ່ຕ່າງເມືອງ, ຕ່າງແຂວງ.</vt:lpstr>
      <vt:lpstr> ດັ່ງນັ້ນ, ອີງໃສ່ນະໂຍບາຍຂອງພັກ-ລັດທີ່ໄດ້ກໍານົດເອົາວຽກງານການຮຽນຮູ້ຕະຫຼອດຊີວີດມາເປັນວຽກທີ່ສໍາຄັນໃນການພັດທະນາຊັບພະຍາກອນມະມຸດ ດ້ວຍການຊຸກຍູ້ສົ່ງເສີມໃຫ້ພໍ່ແມ່ປະຊາຊົນລາວທຸກເພດເຜົ່າໃຫ້ໄດ້ຮັບການບໍາລຸງຍົກລະດັບທາງດ້ານຄວາມຮູ້ ແລະ ຄວາມສາມາດໃນຫຼາກຫຼາຍຮູບແບບຕາມສະພາບຄວາມເປັນຈິງ.</vt:lpstr>
      <vt:lpstr>II. ຈຸດປະສົງ: - ເພື່ອເຮັດໃຫ້ເດັກໃນເກນອາຍຸ 6-14 ປີ (ເດັກທຸກຈົນ, ເດັກດ້ອຍໂອກາດ,ເດັກປະລະ) ໄດ້ມີໂອກາດເຂົ້າຮຽນແລະຮຽນຈົບຊັ້ນປະຖົມສຶກສາບຳລຸງ. </vt:lpstr>
      <vt:lpstr>III. ເປົ້າໜາຍ ປະກອບມີ 3 ເມືອງຄື: 1. ເມືອງນານ ມີ 6 ໜ່ວຍຮຽນ ມີນັກຮຽນ 52 ຄ, ຍິງ 24 ຄ. 2. ເມືອງຊຽງເງີນ ມີ 1 ໜ່ວຍຮຽນ ມີນັກຮຽນ 9 ຄ, ຍິງ 5 ຄ 3. ເມືອງໂພນທອງ ມີ 2 ໜ່ວຍຮຽນ ມີນັກຮຽນ 15 ຄ, ຍິງ 9 ຄ.</vt:lpstr>
      <vt:lpstr>IV. ວິທີດໍາເນີນກິດຈະກໍາ: 1. ສົບທົບກັບຄະນະພັກ,ອົງການຈັດຕັ້ງທຸກໆຂັ້ນເພຶ່ອເກັບກໍາຂໍ້ມູນເດັກໃນເກນອາຍຸ 6-14ປີ ທີ່ຢູ່ສະນຳ, ສວນກ້ວຍ ທີ່ບໍ່ໄດ້ເຂົ້າຮຽນ. 2. ວາງແຜນ,ກໍານົດຜູ້ຮຽນ, ຜູ້ສອນ,ໄລຍະເວລາຮຽນ,ສະຖານທີ່ຮຽນ. 3. ລົງຈັດຕັ້ງການຮຽນ-ການສອນຕົວຈິງ.</vt:lpstr>
      <vt:lpstr>V. ຂໍ້ສະດວກ ແລະ ຂໍ້ຫຍຸ້ງຍາກ</vt:lpstr>
      <vt:lpstr>ຂ. ຂໍ້ຫຍຸ້ງຍາກ: -ເສັ້ນທາງທີ່ຈະໄປຫາສະນໍາ ມີຄວາມຫຍຸ້ງຍາກຫຼາຍ. -ບໍ່ມີສະຖານທີ່ບ່ອນຈະຮຽນໜັງສື. -ອຸປະກອນຮັບໃຊ້ການຮຽນ-ການສອນບໍ່ມີ. -ຜູ້ປົກຄອງຈໍານວນໜຶ່ງບໍ່ຢາກໃຫ້ຄວາມຮ່ວມມື. -ເປັນຄອບຄົວທຸກຈົນ. </vt:lpstr>
      <vt:lpstr>   ຂໍ້ຫຍຸ້ງຍາກ ( ຕໍ່ ) - ສະນໍາ,ສວນກ້ວຍຢູ່ຫ່າງໄກກັນກະແຈກກະຈາຍ ເຮັດໃຫ້ການເຕົ້າໂຮມນັກຮຽນມີຄວາມຫຍຸ້ງຍາກຫຼາຍ, ແຮງງານຢູ່ສວນກ້ວຍສ່ວນຫຼາຍແມ່ນຄົນຕ່າງແຂວງແລະມີການເຄື່ອນຍ້າຍຕະຫຼອດ - ເຈົ້າຂອງສວນກ້ວຍບໍ່ໃຫ້ການຮ່ວມມື. - ເບື້ອງຕົ້ນຄູກັບນັກຮຽນບໍ່ຮູ້ພາສາກັນ. </vt:lpstr>
      <vt:lpstr>V.ໄລຍະເວລາດໍາງານ:  ການຈັດຕັ້ງປະຕິບັດການຮຽນ-ການສອນແມ່ນເລີ່ມແຕ່ວັນທີ 01 ເດືອນຕຸລາ ຫາ ເດືອນເມສາຂອງທູກໆປີ. ສໍາລັບການຮຽນແມ່ນໄດ້ແບ່ງອອກເປັນ 3 ລະດັບຄື: - ລະດັບ 1 ( ທຽບກັບ ປ1,ປ2 ) ໃຊ້ເວລາ 4 ເດືອນ. - ລະດັບ 2 ( ທຽບກັບ ປ3,ປ4 ) ໃຊ້ເວລາ 4 ເດືອນ - ລະດັບ 3 ( ທຽບກັບ ປ5 )      ໃຊ້ເວລາ 4 ເດືອນ</vt:lpstr>
      <vt:lpstr>VI. ງົບປະມານ:  ແມ່ນນໍາໃຊ້ງົບຂອງລັດ(ຮ່ວງນະໂຍບາຍເງີນອຸດໜູນຄູອາສາສະໝັກຂອງກະຊວງສຶກສາທິການ ແລະ ກິລາ</vt:lpstr>
      <vt:lpstr>VII. ຜົນໄດ້ຮັບ: - ພາຍຫຼັງທີ່ສໍາເລັດໂຄງການເດັກໃນເກນອາຍຸ 6-14 ປີ ສາມາດອ່ານໄດ້ຂຽນເປັນ ແລະ ສາມາດແກ້ເລກ 4 ປະການໄດ້. - ຜົນການປະເມີນ: 1. ເມືອງຊຽງເງີນ ມີ 9 ຄ, ຍິງ 5 ຄ, ເທົ່າກັບ 85% 2. ເມືອງນານ ມີ 52 ຄ, ຍິງ 26 ຄ, ເທົ່າກັບ 85% 3. ເມືອງໂພນທອງ 15 ຄ, ຍິງ 9 ຄ, ເທົ່າກັບ 90%</vt:lpstr>
      <vt:lpstr>VIII. ບົດຮຽນທີ່ຖອດໄດ້:  - ການໄປສອນຢູ່ສະນຳຈະພາໃຫ້ນັກຮຽນບໍ່ມາເຂົ້າໂຮງຮຽນສາມັນ ແຕ່ຢູ່ສວນກ້ວຍ ແມ່ນມີຄວາມຈຳເປັນ. - ຕ້ອງມີງົບປະມານແລະສະຖານທີ່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ບົດລາຍງານ</dc:title>
  <dc:creator>Computer</dc:creator>
  <cp:lastModifiedBy>DELL</cp:lastModifiedBy>
  <cp:revision>46</cp:revision>
  <dcterms:created xsi:type="dcterms:W3CDTF">2022-09-10T03:12:26Z</dcterms:created>
  <dcterms:modified xsi:type="dcterms:W3CDTF">2022-09-16T05:28:23Z</dcterms:modified>
</cp:coreProperties>
</file>